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90F2-E199-4DA3-8898-97DF37C32FAD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8DEC9-4DAC-4020-9174-DC12D6B852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28604"/>
            <a:ext cx="6843738" cy="52101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7: </a:t>
            </a:r>
            <a:r>
              <a:rPr lang="en-US" b="1" dirty="0" smtClean="0">
                <a:solidFill>
                  <a:schemeClr val="tx1"/>
                </a:solidFill>
              </a:rPr>
              <a:t>SARSA </a:t>
            </a:r>
            <a:r>
              <a:rPr lang="ru-RU" b="1" dirty="0" err="1" smtClean="0">
                <a:solidFill>
                  <a:schemeClr val="tx1"/>
                </a:solidFill>
              </a:rPr>
              <a:t>және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Q-learning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SARSA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салыстырып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қолдану.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SARSA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жеке-жеке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Екі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алгоритмді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бірдей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ортада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қолданып, нәтижелерді салыстыру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Оптималды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іздеуде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on-policy </a:t>
            </a:r>
            <a:r>
              <a:rPr lang="ru-RU" dirty="0" err="1" smtClean="0">
                <a:solidFill>
                  <a:schemeClr val="tx1"/>
                </a:solidFill>
              </a:rPr>
              <a:t>және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off-policy </a:t>
            </a:r>
            <a:r>
              <a:rPr lang="ru-RU" dirty="0" err="1" smtClean="0">
                <a:solidFill>
                  <a:schemeClr val="tx1"/>
                </a:solidFill>
              </a:rPr>
              <a:t>тәсілдерін талдау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2024-09-07T08:22:30Z</dcterms:created>
  <dcterms:modified xsi:type="dcterms:W3CDTF">2024-09-07T08:23:14Z</dcterms:modified>
</cp:coreProperties>
</file>